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ca5a42c5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ca5a42c5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ca5a42c5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ca5a42c5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caa5b64d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caa5b64d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ca5a42c52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ca5a42c52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ca5a42c52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ca5a42c52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ca5a42c52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ca5a42c52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aa5b64d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caa5b64d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Specific Learning </a:t>
            </a:r>
            <a:r>
              <a:rPr lang="en" dirty="0" smtClean="0"/>
              <a:t>Disability</a:t>
            </a:r>
            <a:br>
              <a:rPr lang="en" dirty="0" smtClean="0"/>
            </a:br>
            <a:r>
              <a:rPr lang="en" dirty="0" smtClean="0"/>
              <a:t>Student Sample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3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2/11/19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Pd:1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Specific Learning Disability and ADHD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832300" cy="39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62" name="Google Shape;62;p14" descr="Specific Learning Difficulties&#10;ADD&#10;OCD&#10;Autistic Spectrum Disorder&#10;Anxiety&#10;Tourette's&#10;ODD&#10;Developmental Coordination Disorder&#10;Gifted&#10;Sensory Integration Disorder&#10;Auditory Processing&#10;Depression&#10;ADH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275" y="1152425"/>
            <a:ext cx="7005398" cy="3256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53475" y="320925"/>
            <a:ext cx="416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Dictionary Definition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222075" y="1062000"/>
            <a:ext cx="4167900" cy="35631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Interferes with a student’s ability to listen,think,speak,write,spell or mathematical calculations students with a specific learning disability may struggle with reading,writing,math</a:t>
            </a:r>
            <a:endParaRPr sz="2400" dirty="0">
              <a:solidFill>
                <a:srgbClr val="000000"/>
              </a:solidFill>
            </a:endParaRPr>
          </a:p>
        </p:txBody>
      </p:sp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4420875" y="320925"/>
            <a:ext cx="4167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Definition</a:t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4521375" y="1062000"/>
            <a:ext cx="3966900" cy="30195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/>
              <a:t>Have trouble focusing on specific things and also struggle with some things as well</a:t>
            </a:r>
            <a:endParaRPr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Specific Challenges I have: 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Taking tests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Anxiety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Math and Reading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your disability affect you?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My disability affects me by having trouble focusing in classes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I get anxious when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being rushed or when I don’t understand something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000"/>
          </a:p>
        </p:txBody>
      </p:sp>
      <p:pic>
        <p:nvPicPr>
          <p:cNvPr id="84" name="Google Shape;84;p17" descr="cartoon graphic of student surrounded by algebraic and geometric formulas and equations.  The student's hand is against his head and he is grimmacing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74525" y="1769000"/>
            <a:ext cx="4183150" cy="217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6327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 cope with my disability by taking a breather when I start feeling stressed out and taking medicine to help me think and learn a little bit easier </a:t>
            </a:r>
            <a:endParaRPr sz="36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/>
              <a:t>I do a lot of studying at home because I know it takes me longer to learn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Famous people with a disability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Michael Phelps(ADHD)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Ty Pennington(ADHD)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Howie Mandel(ADHD and OCD)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96" name="Google Shape;96;p19" descr="Howie Mande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86300" y="1380788"/>
            <a:ext cx="2959775" cy="295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one thing you never knew about this disability that you learned from doing this research?</a:t>
            </a:r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I never knew that ADHD symptoms can look different in boys and girls and that so many people are just like me!   </a:t>
            </a:r>
            <a:endParaRPr sz="3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190</Words>
  <Application>Microsoft Office PowerPoint</Application>
  <PresentationFormat>On-screen Show (16:9)</PresentationFormat>
  <Paragraphs>27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Specific Learning Disability Student Sample </vt:lpstr>
      <vt:lpstr>Specific Learning Disability and ADHD</vt:lpstr>
      <vt:lpstr>Dictionary Definition</vt:lpstr>
      <vt:lpstr>Specific Challenges I have: </vt:lpstr>
      <vt:lpstr>How does your disability affect you?</vt:lpstr>
      <vt:lpstr>PowerPoint Presentation</vt:lpstr>
      <vt:lpstr>Famous people with a disability</vt:lpstr>
      <vt:lpstr>What is one thing you never knew about this disability that you learned from doing this research?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 Learning Disability Student Sample</dc:title>
  <dc:creator>Beck, Ashley</dc:creator>
  <cp:lastModifiedBy>Higley, Anne Frances</cp:lastModifiedBy>
  <cp:revision>6</cp:revision>
  <dcterms:modified xsi:type="dcterms:W3CDTF">2019-04-18T17:21:51Z</dcterms:modified>
</cp:coreProperties>
</file>